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8288000"/>
  <p:notesSz cx="6858000" cy="9144000"/>
  <p:embeddedFontLst>
    <p:embeddedFont>
      <p:font typeface="Teko"/>
      <p:regular r:id="rId17"/>
      <p:bold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Teko Medium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11" Type="http://schemas.openxmlformats.org/officeDocument/2006/relationships/slide" Target="slides/slide6.xml"/><Relationship Id="rId22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21" Type="http://schemas.openxmlformats.org/officeDocument/2006/relationships/font" Target="fonts/Montserrat-italic.fntdata"/><Relationship Id="rId13" Type="http://schemas.openxmlformats.org/officeDocument/2006/relationships/slide" Target="slides/slide8.xml"/><Relationship Id="rId24" Type="http://schemas.openxmlformats.org/officeDocument/2006/relationships/font" Target="fonts/TekoMedium-bold.fntdata"/><Relationship Id="rId12" Type="http://schemas.openxmlformats.org/officeDocument/2006/relationships/slide" Target="slides/slide7.xml"/><Relationship Id="rId23" Type="http://schemas.openxmlformats.org/officeDocument/2006/relationships/font" Target="fonts/Teko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Tek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regular.fntdata"/><Relationship Id="rId6" Type="http://schemas.openxmlformats.org/officeDocument/2006/relationships/slide" Target="slides/slide1.xml"/><Relationship Id="rId18" Type="http://schemas.openxmlformats.org/officeDocument/2006/relationships/font" Target="fonts/Tek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19.png>
</file>

<file path=ppt/media/image2.png>
</file>

<file path=ppt/media/image21.png>
</file>

<file path=ppt/media/image22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1462d4dd1f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31462d4dd1f_1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1476f674b4_1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31476f674b4_1_35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476f674b4_1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1476f674b4_1_47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1476f674b4_1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31476f674b4_1_2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146ad819c3_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146ad819c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ctrTitle"/>
          </p:nvPr>
        </p:nvSpPr>
        <p:spPr>
          <a:xfrm>
            <a:off x="685800" y="2206625"/>
            <a:ext cx="15695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3"/>
          <p:cNvSpPr txBox="1"/>
          <p:nvPr>
            <p:ph idx="1" type="subTitle"/>
          </p:nvPr>
        </p:nvSpPr>
        <p:spPr>
          <a:xfrm>
            <a:off x="5333100" y="587722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2" name="Google Shape;12;p3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13" name="Google Shape;13;p3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14" name="Google Shape;14;p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3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" name="Google Shape;16;p3"/>
            <p:cNvSpPr/>
            <p:nvPr/>
          </p:nvSpPr>
          <p:spPr>
            <a:xfrm>
              <a:off x="126847" y="135566"/>
              <a:ext cx="678264" cy="675797"/>
            </a:xfrm>
            <a:custGeom>
              <a:rect b="b" l="l" r="r" t="t"/>
              <a:pathLst>
                <a:path extrusionOk="0" h="675797" w="678264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7" name="Google Shape;17;p3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650" u="none" cap="none" strike="noStrik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5920175" y="51333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21" name="Google Shape;21;p4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22" name="Google Shape;22;p4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23" name="Google Shape;23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4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" name="Google Shape;25;p4"/>
            <p:cNvSpPr/>
            <p:nvPr/>
          </p:nvSpPr>
          <p:spPr>
            <a:xfrm>
              <a:off x="126847" y="135566"/>
              <a:ext cx="678264" cy="675797"/>
            </a:xfrm>
            <a:custGeom>
              <a:rect b="b" l="l" r="r" t="t"/>
              <a:pathLst>
                <a:path extrusionOk="0" h="675797" w="678264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6" name="Google Shape;26;p4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650" u="none" cap="none" strike="noStrik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17482" y="0"/>
            <a:ext cx="19012818" cy="105833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/>
          <p:nvPr>
            <p:ph type="title"/>
          </p:nvPr>
        </p:nvSpPr>
        <p:spPr>
          <a:xfrm>
            <a:off x="661900" y="1029225"/>
            <a:ext cx="153075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6988213" y="73963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1" name="Google Shape;31;p5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32" name="Google Shape;32;p5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33" name="Google Shape;33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5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" name="Google Shape;35;p5"/>
            <p:cNvSpPr/>
            <p:nvPr/>
          </p:nvSpPr>
          <p:spPr>
            <a:xfrm>
              <a:off x="126847" y="135566"/>
              <a:ext cx="678264" cy="675797"/>
            </a:xfrm>
            <a:custGeom>
              <a:rect b="b" l="l" r="r" t="t"/>
              <a:pathLst>
                <a:path extrusionOk="0" h="675797" w="678264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36" name="Google Shape;36;p5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650" u="none" cap="none" strike="noStrik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166150" y="4899075"/>
            <a:ext cx="54891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indent="-3683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indent="-3683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indent="-3683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indent="-3683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indent="-3683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indent="-3683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indent="-3683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indent="-3683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8862089" y="4899075"/>
            <a:ext cx="54891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indent="-3683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indent="-3683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indent="-3683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indent="-3683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indent="-3683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indent="-3683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indent="-3683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indent="-3683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/>
        </p:txBody>
      </p:sp>
      <p:grpSp>
        <p:nvGrpSpPr>
          <p:cNvPr id="41" name="Google Shape;41;p6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42" name="Google Shape;42;p6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43" name="Google Shape;43;p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" name="Google Shape;45;p6"/>
            <p:cNvSpPr/>
            <p:nvPr/>
          </p:nvSpPr>
          <p:spPr>
            <a:xfrm>
              <a:off x="126847" y="135566"/>
              <a:ext cx="678264" cy="675797"/>
            </a:xfrm>
            <a:custGeom>
              <a:rect b="b" l="l" r="r" t="t"/>
              <a:pathLst>
                <a:path extrusionOk="0" h="675797" w="678264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46" name="Google Shape;46;p6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650" u="none" cap="none" strike="noStrik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17482" y="0"/>
            <a:ext cx="19012818" cy="10583301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7"/>
          <p:cNvSpPr txBox="1"/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2307251" y="5317575"/>
            <a:ext cx="61137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indent="-3683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indent="-3683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indent="-3683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indent="-3683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indent="-3683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indent="-3683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indent="-3683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indent="-3683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8644514" y="5317575"/>
            <a:ext cx="61167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indent="-3683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indent="-3683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indent="-3683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indent="-3683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indent="-3683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indent="-3683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indent="-3683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indent="-3683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/>
        </p:txBody>
      </p:sp>
      <p:grpSp>
        <p:nvGrpSpPr>
          <p:cNvPr id="52" name="Google Shape;52;p7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53" name="Google Shape;53;p7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54" name="Google Shape;54;p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7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6" name="Google Shape;56;p7"/>
            <p:cNvSpPr/>
            <p:nvPr/>
          </p:nvSpPr>
          <p:spPr>
            <a:xfrm>
              <a:off x="126847" y="135566"/>
              <a:ext cx="678264" cy="675797"/>
            </a:xfrm>
            <a:custGeom>
              <a:rect b="b" l="l" r="r" t="t"/>
              <a:pathLst>
                <a:path extrusionOk="0" h="675797" w="678264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57" name="Google Shape;57;p7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650" u="none" cap="none" strike="noStrik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0" name="Google Shape;60;p8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61" name="Google Shape;61;p8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62" name="Google Shape;62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8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4" name="Google Shape;64;p8"/>
            <p:cNvSpPr/>
            <p:nvPr/>
          </p:nvSpPr>
          <p:spPr>
            <a:xfrm>
              <a:off x="126847" y="135566"/>
              <a:ext cx="678264" cy="675797"/>
            </a:xfrm>
            <a:custGeom>
              <a:rect b="b" l="l" r="r" t="t"/>
              <a:pathLst>
                <a:path extrusionOk="0" h="675797" w="678264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65" name="Google Shape;65;p8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650" u="none" cap="none" strike="noStrik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type="title"/>
          </p:nvPr>
        </p:nvSpPr>
        <p:spPr>
          <a:xfrm>
            <a:off x="603275" y="3716800"/>
            <a:ext cx="155529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8469600" y="5251600"/>
            <a:ext cx="6995700" cy="3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indent="-3683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indent="-3683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indent="-3683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indent="-3683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indent="-3683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indent="-3683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indent="-3683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indent="-3683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3402200" y="5251600"/>
            <a:ext cx="49179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9pPr>
          </a:lstStyle>
          <a:p/>
        </p:txBody>
      </p:sp>
      <p:grpSp>
        <p:nvGrpSpPr>
          <p:cNvPr id="70" name="Google Shape;70;p9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71" name="Google Shape;71;p9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72" name="Google Shape;72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9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4" name="Google Shape;74;p9"/>
            <p:cNvSpPr/>
            <p:nvPr/>
          </p:nvSpPr>
          <p:spPr>
            <a:xfrm>
              <a:off x="126847" y="135566"/>
              <a:ext cx="678264" cy="675797"/>
            </a:xfrm>
            <a:custGeom>
              <a:rect b="b" l="l" r="r" t="t"/>
              <a:pathLst>
                <a:path extrusionOk="0" h="675797" w="678264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75" name="Google Shape;75;p9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650" u="none" cap="none" strike="noStrik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/>
          <p:nvPr>
            <p:ph type="title"/>
          </p:nvPr>
        </p:nvSpPr>
        <p:spPr>
          <a:xfrm>
            <a:off x="573125" y="4267200"/>
            <a:ext cx="152331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Font typeface="Teko"/>
              <a:buNone/>
              <a:defRPr sz="120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8" name="Google Shape;78;p10"/>
          <p:cNvSpPr/>
          <p:nvPr>
            <p:ph idx="2" type="pic"/>
          </p:nvPr>
        </p:nvSpPr>
        <p:spPr>
          <a:xfrm>
            <a:off x="11579221" y="5937525"/>
            <a:ext cx="3487800" cy="26160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0"/>
          <p:cNvSpPr txBox="1"/>
          <p:nvPr>
            <p:ph idx="1" type="body"/>
          </p:nvPr>
        </p:nvSpPr>
        <p:spPr>
          <a:xfrm>
            <a:off x="2280263" y="570286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9pPr>
          </a:lstStyle>
          <a:p/>
        </p:txBody>
      </p:sp>
      <p:grpSp>
        <p:nvGrpSpPr>
          <p:cNvPr id="80" name="Google Shape;80;p10"/>
          <p:cNvGrpSpPr/>
          <p:nvPr/>
        </p:nvGrpSpPr>
        <p:grpSpPr>
          <a:xfrm>
            <a:off x="463151" y="452860"/>
            <a:ext cx="2939055" cy="698967"/>
            <a:chOff x="0" y="0"/>
            <a:chExt cx="3918740" cy="931956"/>
          </a:xfrm>
        </p:grpSpPr>
        <p:grpSp>
          <p:nvGrpSpPr>
            <p:cNvPr id="81" name="Google Shape;81;p10"/>
            <p:cNvGrpSpPr/>
            <p:nvPr/>
          </p:nvGrpSpPr>
          <p:grpSpPr>
            <a:xfrm>
              <a:off x="0" y="0"/>
              <a:ext cx="931956" cy="931956"/>
              <a:chOff x="0" y="0"/>
              <a:chExt cx="812800" cy="812800"/>
            </a:xfrm>
          </p:grpSpPr>
          <p:sp>
            <p:nvSpPr>
              <p:cNvPr id="82" name="Google Shape;82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10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4" name="Google Shape;84;p10"/>
            <p:cNvSpPr/>
            <p:nvPr/>
          </p:nvSpPr>
          <p:spPr>
            <a:xfrm>
              <a:off x="126847" y="135566"/>
              <a:ext cx="678264" cy="675797"/>
            </a:xfrm>
            <a:custGeom>
              <a:rect b="b" l="l" r="r" t="t"/>
              <a:pathLst>
                <a:path extrusionOk="0" h="675797" w="678264">
                  <a:moveTo>
                    <a:pt x="0" y="0"/>
                  </a:moveTo>
                  <a:lnTo>
                    <a:pt x="678264" y="0"/>
                  </a:lnTo>
                  <a:lnTo>
                    <a:pt x="678264" y="675797"/>
                  </a:lnTo>
                  <a:lnTo>
                    <a:pt x="0" y="6757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85" name="Google Shape;85;p10"/>
            <p:cNvSpPr txBox="1"/>
            <p:nvPr/>
          </p:nvSpPr>
          <p:spPr>
            <a:xfrm>
              <a:off x="1080440" y="127336"/>
              <a:ext cx="28383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650" u="none" cap="none" strike="noStrik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LOGO COMPANY</a:t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52400" y="2360250"/>
            <a:ext cx="159435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Font typeface="Teko"/>
              <a:buNone/>
              <a:defRPr i="0" sz="12000" u="none" cap="none" strike="noStrik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395725" y="47234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i="0" sz="2200" u="none" cap="none" strike="noStrik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indent="-3683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–"/>
              <a:defRPr i="0" sz="2200" u="none" cap="none" strike="noStrik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2pPr>
            <a:lvl3pPr indent="-3683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i="0" sz="2200" u="none" cap="none" strike="noStrik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3pPr>
            <a:lvl4pPr indent="-3683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–"/>
              <a:defRPr i="0" sz="2200" u="none" cap="none" strike="noStrik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4pPr>
            <a:lvl5pPr indent="-3683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»"/>
              <a:defRPr i="0" sz="2200" u="none" cap="none" strike="noStrik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5pPr>
            <a:lvl6pPr indent="-3683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i="0" sz="2200" u="none" cap="none" strike="noStrik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6pPr>
            <a:lvl7pPr indent="-3683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i="0" sz="2200" u="none" cap="none" strike="noStrik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7pPr>
            <a:lvl8pPr indent="-3683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i="0" sz="2200" u="none" cap="none" strike="noStrik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8pPr>
            <a:lvl9pPr indent="-3683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200"/>
              <a:buFont typeface="Teko"/>
              <a:buChar char="•"/>
              <a:defRPr i="0" sz="2200" u="none" cap="none" strike="noStrike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8.png"/><Relationship Id="rId6" Type="http://schemas.openxmlformats.org/officeDocument/2006/relationships/image" Target="../media/image4.png"/><Relationship Id="rId7" Type="http://schemas.openxmlformats.org/officeDocument/2006/relationships/image" Target="../media/image10.png"/><Relationship Id="rId8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png"/><Relationship Id="rId4" Type="http://schemas.openxmlformats.org/officeDocument/2006/relationships/image" Target="../media/image2.png"/><Relationship Id="rId5" Type="http://schemas.openxmlformats.org/officeDocument/2006/relationships/image" Target="../media/image3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9.png"/><Relationship Id="rId4" Type="http://schemas.openxmlformats.org/officeDocument/2006/relationships/image" Target="../media/image4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4.png"/><Relationship Id="rId4" Type="http://schemas.openxmlformats.org/officeDocument/2006/relationships/image" Target="../media/image2.png"/><Relationship Id="rId10" Type="http://schemas.openxmlformats.org/officeDocument/2006/relationships/image" Target="../media/image12.png"/><Relationship Id="rId9" Type="http://schemas.openxmlformats.org/officeDocument/2006/relationships/image" Target="../media/image11.png"/><Relationship Id="rId5" Type="http://schemas.openxmlformats.org/officeDocument/2006/relationships/image" Target="../media/image3.png"/><Relationship Id="rId6" Type="http://schemas.openxmlformats.org/officeDocument/2006/relationships/image" Target="../media/image15.png"/><Relationship Id="rId7" Type="http://schemas.openxmlformats.org/officeDocument/2006/relationships/image" Target="../media/image26.png"/><Relationship Id="rId8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4.png"/><Relationship Id="rId4" Type="http://schemas.openxmlformats.org/officeDocument/2006/relationships/image" Target="../media/image2.png"/><Relationship Id="rId10" Type="http://schemas.openxmlformats.org/officeDocument/2006/relationships/image" Target="../media/image37.png"/><Relationship Id="rId9" Type="http://schemas.openxmlformats.org/officeDocument/2006/relationships/image" Target="../media/image19.png"/><Relationship Id="rId5" Type="http://schemas.openxmlformats.org/officeDocument/2006/relationships/image" Target="../media/image3.png"/><Relationship Id="rId6" Type="http://schemas.openxmlformats.org/officeDocument/2006/relationships/image" Target="../media/image15.png"/><Relationship Id="rId7" Type="http://schemas.openxmlformats.org/officeDocument/2006/relationships/image" Target="../media/image26.png"/><Relationship Id="rId8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28.png"/><Relationship Id="rId5" Type="http://schemas.openxmlformats.org/officeDocument/2006/relationships/image" Target="../media/image25.png"/><Relationship Id="rId6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Relationship Id="rId4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png"/><Relationship Id="rId4" Type="http://schemas.openxmlformats.org/officeDocument/2006/relationships/image" Target="../media/image2.png"/><Relationship Id="rId9" Type="http://schemas.openxmlformats.org/officeDocument/2006/relationships/image" Target="../media/image35.png"/><Relationship Id="rId5" Type="http://schemas.openxmlformats.org/officeDocument/2006/relationships/image" Target="../media/image3.png"/><Relationship Id="rId6" Type="http://schemas.openxmlformats.org/officeDocument/2006/relationships/image" Target="../media/image36.png"/><Relationship Id="rId7" Type="http://schemas.openxmlformats.org/officeDocument/2006/relationships/image" Target="../media/image38.png"/><Relationship Id="rId8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A38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 txBox="1"/>
          <p:nvPr/>
        </p:nvSpPr>
        <p:spPr>
          <a:xfrm>
            <a:off x="1365337" y="7262178"/>
            <a:ext cx="15557400" cy="18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2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ORAL </a:t>
            </a:r>
            <a:r>
              <a:rPr lang="en-US" sz="12002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INTERMEDIAIRE </a:t>
            </a:r>
            <a:endParaRPr/>
          </a:p>
        </p:txBody>
      </p:sp>
      <p:grpSp>
        <p:nvGrpSpPr>
          <p:cNvPr id="91" name="Google Shape;91;p11"/>
          <p:cNvGrpSpPr/>
          <p:nvPr/>
        </p:nvGrpSpPr>
        <p:grpSpPr>
          <a:xfrm rot="5400000">
            <a:off x="12109123" y="3993014"/>
            <a:ext cx="2809881" cy="409797"/>
            <a:chOff x="0" y="-47625"/>
            <a:chExt cx="812800" cy="118539"/>
          </a:xfrm>
        </p:grpSpPr>
        <p:sp>
          <p:nvSpPr>
            <p:cNvPr id="92" name="Google Shape;92;p11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93" name="Google Shape;93;p11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" name="Google Shape;94;p11"/>
          <p:cNvGrpSpPr/>
          <p:nvPr/>
        </p:nvGrpSpPr>
        <p:grpSpPr>
          <a:xfrm rot="5400000">
            <a:off x="3509691" y="3993014"/>
            <a:ext cx="2809881" cy="409797"/>
            <a:chOff x="0" y="-47625"/>
            <a:chExt cx="812800" cy="118539"/>
          </a:xfrm>
        </p:grpSpPr>
        <p:sp>
          <p:nvSpPr>
            <p:cNvPr id="95" name="Google Shape;95;p11"/>
            <p:cNvSpPr/>
            <p:nvPr/>
          </p:nvSpPr>
          <p:spPr>
            <a:xfrm>
              <a:off x="0" y="0"/>
              <a:ext cx="812800" cy="70914"/>
            </a:xfrm>
            <a:custGeom>
              <a:rect b="b" l="l" r="r" t="t"/>
              <a:pathLst>
                <a:path extrusionOk="0" h="709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96" name="Google Shape;96;p11"/>
            <p:cNvSpPr txBox="1"/>
            <p:nvPr/>
          </p:nvSpPr>
          <p:spPr>
            <a:xfrm>
              <a:off x="0" y="-47625"/>
              <a:ext cx="812800" cy="118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7" name="Google Shape;97;p11"/>
          <p:cNvSpPr/>
          <p:nvPr/>
        </p:nvSpPr>
        <p:spPr>
          <a:xfrm>
            <a:off x="1767427" y="3470890"/>
            <a:ext cx="1469549" cy="1472226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98" name="Google Shape;98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10275" y="1387838"/>
            <a:ext cx="4947075" cy="2558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1"/>
          <p:cNvPicPr preferRelativeResize="0"/>
          <p:nvPr/>
        </p:nvPicPr>
        <p:blipFill rotWithShape="1">
          <a:blip r:embed="rId5">
            <a:alphaModFix/>
          </a:blip>
          <a:srcRect b="16771" l="0" r="0" t="16778"/>
          <a:stretch/>
        </p:blipFill>
        <p:spPr>
          <a:xfrm>
            <a:off x="4903650" y="1415750"/>
            <a:ext cx="8378250" cy="5567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573150" y="-582579"/>
            <a:ext cx="8154276" cy="17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134250" y="3966586"/>
            <a:ext cx="8154276" cy="2650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65325" y="6303199"/>
            <a:ext cx="769475" cy="358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1"/>
          <p:cNvSpPr txBox="1"/>
          <p:nvPr/>
        </p:nvSpPr>
        <p:spPr>
          <a:xfrm>
            <a:off x="13641750" y="8423175"/>
            <a:ext cx="4709700" cy="19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accent3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A38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1" y="-393025"/>
            <a:ext cx="13948252" cy="109243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1" name="Google Shape;281;p20"/>
          <p:cNvGrpSpPr/>
          <p:nvPr/>
        </p:nvGrpSpPr>
        <p:grpSpPr>
          <a:xfrm>
            <a:off x="732236" y="3083552"/>
            <a:ext cx="7348510" cy="5507175"/>
            <a:chOff x="0" y="-47625"/>
            <a:chExt cx="1935410" cy="1450449"/>
          </a:xfrm>
        </p:grpSpPr>
        <p:sp>
          <p:nvSpPr>
            <p:cNvPr id="282" name="Google Shape;282;p20"/>
            <p:cNvSpPr/>
            <p:nvPr/>
          </p:nvSpPr>
          <p:spPr>
            <a:xfrm>
              <a:off x="0" y="0"/>
              <a:ext cx="1935410" cy="1402824"/>
            </a:xfrm>
            <a:custGeom>
              <a:rect b="b" l="l" r="r" t="t"/>
              <a:pathLst>
                <a:path extrusionOk="0" h="1402824" w="1935410">
                  <a:moveTo>
                    <a:pt x="0" y="0"/>
                  </a:moveTo>
                  <a:lnTo>
                    <a:pt x="1935410" y="0"/>
                  </a:lnTo>
                  <a:lnTo>
                    <a:pt x="1935410" y="1402824"/>
                  </a:lnTo>
                  <a:lnTo>
                    <a:pt x="0" y="14028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83" name="Google Shape;283;p20"/>
            <p:cNvSpPr txBox="1"/>
            <p:nvPr/>
          </p:nvSpPr>
          <p:spPr>
            <a:xfrm>
              <a:off x="0" y="-47625"/>
              <a:ext cx="1935410" cy="14504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4" name="Google Shape;284;p20"/>
          <p:cNvGrpSpPr/>
          <p:nvPr/>
        </p:nvGrpSpPr>
        <p:grpSpPr>
          <a:xfrm>
            <a:off x="929879" y="3358166"/>
            <a:ext cx="7348510" cy="5507175"/>
            <a:chOff x="0" y="-47625"/>
            <a:chExt cx="1935410" cy="1450449"/>
          </a:xfrm>
        </p:grpSpPr>
        <p:sp>
          <p:nvSpPr>
            <p:cNvPr id="285" name="Google Shape;285;p20"/>
            <p:cNvSpPr/>
            <p:nvPr/>
          </p:nvSpPr>
          <p:spPr>
            <a:xfrm>
              <a:off x="0" y="0"/>
              <a:ext cx="1935410" cy="1402824"/>
            </a:xfrm>
            <a:custGeom>
              <a:rect b="b" l="l" r="r" t="t"/>
              <a:pathLst>
                <a:path extrusionOk="0" h="1402824" w="1935410">
                  <a:moveTo>
                    <a:pt x="0" y="0"/>
                  </a:moveTo>
                  <a:lnTo>
                    <a:pt x="1935410" y="0"/>
                  </a:lnTo>
                  <a:lnTo>
                    <a:pt x="1935410" y="1402824"/>
                  </a:lnTo>
                  <a:lnTo>
                    <a:pt x="0" y="14028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06D59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86" name="Google Shape;286;p20"/>
            <p:cNvSpPr txBox="1"/>
            <p:nvPr/>
          </p:nvSpPr>
          <p:spPr>
            <a:xfrm>
              <a:off x="0" y="-47625"/>
              <a:ext cx="1935410" cy="14504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7" name="Google Shape;287;p20"/>
          <p:cNvGrpSpPr/>
          <p:nvPr/>
        </p:nvGrpSpPr>
        <p:grpSpPr>
          <a:xfrm>
            <a:off x="463151" y="452860"/>
            <a:ext cx="698968" cy="698968"/>
            <a:chOff x="0" y="0"/>
            <a:chExt cx="812800" cy="812800"/>
          </a:xfrm>
        </p:grpSpPr>
        <p:sp>
          <p:nvSpPr>
            <p:cNvPr id="288" name="Google Shape;288;p2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0" name="Google Shape;290;p20"/>
          <p:cNvSpPr txBox="1"/>
          <p:nvPr/>
        </p:nvSpPr>
        <p:spPr>
          <a:xfrm>
            <a:off x="1028700" y="1292703"/>
            <a:ext cx="5562600" cy="18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2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CONCLUSION</a:t>
            </a:r>
            <a:endParaRPr/>
          </a:p>
        </p:txBody>
      </p:sp>
      <p:sp>
        <p:nvSpPr>
          <p:cNvPr id="291" name="Google Shape;291;p20"/>
          <p:cNvSpPr/>
          <p:nvPr/>
        </p:nvSpPr>
        <p:spPr>
          <a:xfrm>
            <a:off x="15789751" y="734877"/>
            <a:ext cx="1469549" cy="1472226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92" name="Google Shape;29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09212" y="1650025"/>
            <a:ext cx="6851966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0"/>
          <p:cNvSpPr txBox="1"/>
          <p:nvPr/>
        </p:nvSpPr>
        <p:spPr>
          <a:xfrm>
            <a:off x="994050" y="4003825"/>
            <a:ext cx="7155900" cy="45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Teko"/>
              <a:buChar char="●"/>
            </a:pPr>
            <a:r>
              <a:rPr lang="en-US" sz="60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rPr>
              <a:t>Concept existent</a:t>
            </a:r>
            <a:endParaRPr sz="6000">
              <a:solidFill>
                <a:schemeClr val="accent3"/>
              </a:solidFill>
              <a:latin typeface="Teko"/>
              <a:ea typeface="Teko"/>
              <a:cs typeface="Teko"/>
              <a:sym typeface="Teko"/>
            </a:endParaRPr>
          </a:p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Teko"/>
              <a:buChar char="●"/>
            </a:pPr>
            <a:r>
              <a:rPr lang="en-US" sz="60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rPr>
              <a:t>Marche en pleine expansion</a:t>
            </a:r>
            <a:endParaRPr sz="6000">
              <a:solidFill>
                <a:schemeClr val="accent3"/>
              </a:solidFill>
              <a:latin typeface="Teko"/>
              <a:ea typeface="Teko"/>
              <a:cs typeface="Teko"/>
              <a:sym typeface="Teko"/>
            </a:endParaRPr>
          </a:p>
          <a:p>
            <a:pPr indent="-609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Teko"/>
              <a:buChar char="●"/>
            </a:pPr>
            <a:r>
              <a:rPr lang="en-US" sz="60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rPr>
              <a:t>Differents pôles</a:t>
            </a:r>
            <a:endParaRPr sz="6000">
              <a:solidFill>
                <a:schemeClr val="accent3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1"/>
          <p:cNvSpPr txBox="1"/>
          <p:nvPr/>
        </p:nvSpPr>
        <p:spPr>
          <a:xfrm>
            <a:off x="1577399" y="4469750"/>
            <a:ext cx="15681900" cy="18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2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MERCI POUR VOTRE ATTENTION !</a:t>
            </a:r>
            <a:endParaRPr/>
          </a:p>
        </p:txBody>
      </p:sp>
      <p:pic>
        <p:nvPicPr>
          <p:cNvPr id="300" name="Google Shape;30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200" y="493975"/>
            <a:ext cx="7209250" cy="9262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A38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99275" y="192825"/>
            <a:ext cx="18593976" cy="11085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847326" y="2095449"/>
            <a:ext cx="5702800" cy="57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2"/>
          <p:cNvSpPr txBox="1"/>
          <p:nvPr/>
        </p:nvSpPr>
        <p:spPr>
          <a:xfrm>
            <a:off x="9144000" y="1659200"/>
            <a:ext cx="5454000" cy="18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2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PROBLEMES</a:t>
            </a:r>
            <a:endParaRPr/>
          </a:p>
        </p:txBody>
      </p:sp>
      <p:sp>
        <p:nvSpPr>
          <p:cNvPr id="111" name="Google Shape;111;p12"/>
          <p:cNvSpPr/>
          <p:nvPr/>
        </p:nvSpPr>
        <p:spPr>
          <a:xfrm>
            <a:off x="6063433" y="415715"/>
            <a:ext cx="1469549" cy="1472226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2" name="Google Shape;112;p12"/>
          <p:cNvSpPr txBox="1"/>
          <p:nvPr/>
        </p:nvSpPr>
        <p:spPr>
          <a:xfrm>
            <a:off x="7772700" y="4345750"/>
            <a:ext cx="10122000" cy="24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533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"/>
              <a:buChar char="●"/>
            </a:pPr>
            <a:r>
              <a:rPr lang="en-US" sz="4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53% des entreprises ont déjà subis une attaque</a:t>
            </a:r>
            <a:endParaRPr sz="4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-533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"/>
              <a:buChar char="●"/>
            </a:pPr>
            <a:r>
              <a:rPr lang="en-US" sz="4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Perte de ~15k$ en moyenne</a:t>
            </a:r>
            <a:endParaRPr sz="4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-533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"/>
              <a:buChar char="●"/>
            </a:pPr>
            <a:r>
              <a:rPr lang="en-US" sz="4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1 entreprise sur 8 rapporte des </a:t>
            </a:r>
            <a:r>
              <a:rPr lang="en-US" sz="4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coûts</a:t>
            </a:r>
            <a:r>
              <a:rPr lang="en-US" sz="4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 dépassant 230k </a:t>
            </a:r>
            <a:endParaRPr sz="4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113" name="Google Shape;113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20596" y="2098486"/>
            <a:ext cx="5702801" cy="5696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A38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9100" y="418988"/>
            <a:ext cx="7209274" cy="92681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9" name="Google Shape;119;p13"/>
          <p:cNvGrpSpPr/>
          <p:nvPr/>
        </p:nvGrpSpPr>
        <p:grpSpPr>
          <a:xfrm>
            <a:off x="1028700" y="1329089"/>
            <a:ext cx="9101392" cy="1989374"/>
            <a:chOff x="0" y="-47625"/>
            <a:chExt cx="2397075" cy="523950"/>
          </a:xfrm>
        </p:grpSpPr>
        <p:sp>
          <p:nvSpPr>
            <p:cNvPr id="120" name="Google Shape;120;p13"/>
            <p:cNvSpPr/>
            <p:nvPr/>
          </p:nvSpPr>
          <p:spPr>
            <a:xfrm>
              <a:off x="0" y="0"/>
              <a:ext cx="2397075" cy="476325"/>
            </a:xfrm>
            <a:custGeom>
              <a:rect b="b" l="l" r="r" t="t"/>
              <a:pathLst>
                <a:path extrusionOk="0" h="476325" w="2397075">
                  <a:moveTo>
                    <a:pt x="0" y="0"/>
                  </a:moveTo>
                  <a:lnTo>
                    <a:pt x="2397075" y="0"/>
                  </a:lnTo>
                  <a:lnTo>
                    <a:pt x="2397075" y="476325"/>
                  </a:lnTo>
                  <a:lnTo>
                    <a:pt x="0" y="476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21" name="Google Shape;121;p13"/>
            <p:cNvSpPr txBox="1"/>
            <p:nvPr/>
          </p:nvSpPr>
          <p:spPr>
            <a:xfrm>
              <a:off x="0" y="-47625"/>
              <a:ext cx="2397075" cy="5239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13"/>
          <p:cNvSpPr txBox="1"/>
          <p:nvPr/>
        </p:nvSpPr>
        <p:spPr>
          <a:xfrm>
            <a:off x="11866337" y="7668658"/>
            <a:ext cx="3306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3"/>
          <p:cNvSpPr txBox="1"/>
          <p:nvPr/>
        </p:nvSpPr>
        <p:spPr>
          <a:xfrm>
            <a:off x="1028700" y="6775125"/>
            <a:ext cx="66579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8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Sécurisation de SI (TPE/PME)​</a:t>
            </a:r>
            <a:endParaRPr/>
          </a:p>
        </p:txBody>
      </p:sp>
      <p:sp>
        <p:nvSpPr>
          <p:cNvPr id="124" name="Google Shape;124;p13"/>
          <p:cNvSpPr txBox="1"/>
          <p:nvPr/>
        </p:nvSpPr>
        <p:spPr>
          <a:xfrm>
            <a:off x="1028700" y="7668526"/>
            <a:ext cx="3306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3"/>
          <p:cNvSpPr txBox="1"/>
          <p:nvPr/>
        </p:nvSpPr>
        <p:spPr>
          <a:xfrm>
            <a:off x="11866337" y="6725124"/>
            <a:ext cx="37944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128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Intervention</a:t>
            </a:r>
            <a:endParaRPr/>
          </a:p>
        </p:txBody>
      </p:sp>
      <p:sp>
        <p:nvSpPr>
          <p:cNvPr id="126" name="Google Shape;126;p13"/>
          <p:cNvSpPr txBox="1"/>
          <p:nvPr/>
        </p:nvSpPr>
        <p:spPr>
          <a:xfrm>
            <a:off x="1252572" y="1610641"/>
            <a:ext cx="9157800" cy="18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2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NOS OBJECTIF</a:t>
            </a:r>
            <a:endParaRPr/>
          </a:p>
        </p:txBody>
      </p:sp>
      <p:sp>
        <p:nvSpPr>
          <p:cNvPr id="127" name="Google Shape;127;p13"/>
          <p:cNvSpPr txBox="1"/>
          <p:nvPr/>
        </p:nvSpPr>
        <p:spPr>
          <a:xfrm>
            <a:off x="12108687" y="4256367"/>
            <a:ext cx="1410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3"/>
          <p:cNvSpPr txBox="1"/>
          <p:nvPr/>
        </p:nvSpPr>
        <p:spPr>
          <a:xfrm>
            <a:off x="6447528" y="6725125"/>
            <a:ext cx="4181700" cy="43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128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Sensibilisation ​</a:t>
            </a:r>
            <a:endParaRPr sz="6128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128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128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marR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128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9" name="Google Shape;129;p13"/>
          <p:cNvSpPr txBox="1"/>
          <p:nvPr/>
        </p:nvSpPr>
        <p:spPr>
          <a:xfrm>
            <a:off x="6447519" y="7668658"/>
            <a:ext cx="3306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3"/>
          <p:cNvSpPr/>
          <p:nvPr/>
        </p:nvSpPr>
        <p:spPr>
          <a:xfrm>
            <a:off x="16053182" y="5676750"/>
            <a:ext cx="1469549" cy="1472226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50" y="0"/>
                </a:lnTo>
                <a:lnTo>
                  <a:pt x="1469550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31" name="Google Shape;13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53775" y="717988"/>
            <a:ext cx="5255725" cy="27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600" y="3785786"/>
            <a:ext cx="1131100" cy="5254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702425" y="3785802"/>
            <a:ext cx="1131100" cy="52541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Community Preparedness icon - Noun Project 8678 blue.svg ..." id="134" name="Google Shape;134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44150" y="4079037"/>
            <a:ext cx="2075100" cy="2075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Speaker green Icon.svg - Wikimedia Commons" id="135" name="Google Shape;135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983363" y="4105950"/>
            <a:ext cx="2234399" cy="20751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Google Groups icon.png - Wikimedia Commons" id="136" name="Google Shape;136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1866337" y="3881436"/>
            <a:ext cx="2398771" cy="2398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A38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9100" y="418988"/>
            <a:ext cx="7209274" cy="92681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" name="Google Shape;142;p14"/>
          <p:cNvGrpSpPr/>
          <p:nvPr/>
        </p:nvGrpSpPr>
        <p:grpSpPr>
          <a:xfrm>
            <a:off x="1028700" y="1329088"/>
            <a:ext cx="9101454" cy="1989955"/>
            <a:chOff x="0" y="-47625"/>
            <a:chExt cx="2397075" cy="524100"/>
          </a:xfrm>
        </p:grpSpPr>
        <p:sp>
          <p:nvSpPr>
            <p:cNvPr id="143" name="Google Shape;143;p14"/>
            <p:cNvSpPr/>
            <p:nvPr/>
          </p:nvSpPr>
          <p:spPr>
            <a:xfrm>
              <a:off x="0" y="0"/>
              <a:ext cx="2397075" cy="476325"/>
            </a:xfrm>
            <a:custGeom>
              <a:rect b="b" l="l" r="r" t="t"/>
              <a:pathLst>
                <a:path extrusionOk="0" h="476325" w="2397075">
                  <a:moveTo>
                    <a:pt x="0" y="0"/>
                  </a:moveTo>
                  <a:lnTo>
                    <a:pt x="2397075" y="0"/>
                  </a:lnTo>
                  <a:lnTo>
                    <a:pt x="2397075" y="476325"/>
                  </a:lnTo>
                  <a:lnTo>
                    <a:pt x="0" y="4763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44" name="Google Shape;144;p14"/>
            <p:cNvSpPr txBox="1"/>
            <p:nvPr/>
          </p:nvSpPr>
          <p:spPr>
            <a:xfrm>
              <a:off x="0" y="-47625"/>
              <a:ext cx="2397000" cy="52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14"/>
          <p:cNvSpPr txBox="1"/>
          <p:nvPr/>
        </p:nvSpPr>
        <p:spPr>
          <a:xfrm>
            <a:off x="11866337" y="7668658"/>
            <a:ext cx="3306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4"/>
          <p:cNvSpPr txBox="1"/>
          <p:nvPr/>
        </p:nvSpPr>
        <p:spPr>
          <a:xfrm>
            <a:off x="779163" y="6698400"/>
            <a:ext cx="66579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8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Audit Cyber</a:t>
            </a:r>
            <a:endParaRPr/>
          </a:p>
        </p:txBody>
      </p:sp>
      <p:sp>
        <p:nvSpPr>
          <p:cNvPr id="147" name="Google Shape;147;p14"/>
          <p:cNvSpPr txBox="1"/>
          <p:nvPr/>
        </p:nvSpPr>
        <p:spPr>
          <a:xfrm>
            <a:off x="1028700" y="7668526"/>
            <a:ext cx="3306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4"/>
          <p:cNvSpPr txBox="1"/>
          <p:nvPr/>
        </p:nvSpPr>
        <p:spPr>
          <a:xfrm>
            <a:off x="11040825" y="6566375"/>
            <a:ext cx="58395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6128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Sensibilisation aux cybermenaces​</a:t>
            </a:r>
            <a:endParaRPr/>
          </a:p>
        </p:txBody>
      </p:sp>
      <p:sp>
        <p:nvSpPr>
          <p:cNvPr id="149" name="Google Shape;149;p14"/>
          <p:cNvSpPr txBox="1"/>
          <p:nvPr/>
        </p:nvSpPr>
        <p:spPr>
          <a:xfrm>
            <a:off x="1252572" y="1610641"/>
            <a:ext cx="9157800" cy="18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2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PRESTATION</a:t>
            </a:r>
            <a:endParaRPr/>
          </a:p>
        </p:txBody>
      </p:sp>
      <p:sp>
        <p:nvSpPr>
          <p:cNvPr id="150" name="Google Shape;150;p14"/>
          <p:cNvSpPr txBox="1"/>
          <p:nvPr/>
        </p:nvSpPr>
        <p:spPr>
          <a:xfrm>
            <a:off x="5753490" y="6403850"/>
            <a:ext cx="41817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8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Déploiement logiciel/matériel ​</a:t>
            </a:r>
            <a:endParaRPr sz="6128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51" name="Google Shape;151;p14"/>
          <p:cNvSpPr/>
          <p:nvPr/>
        </p:nvSpPr>
        <p:spPr>
          <a:xfrm>
            <a:off x="16053182" y="5676750"/>
            <a:ext cx="1469549" cy="1472226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50" y="0"/>
                </a:lnTo>
                <a:lnTo>
                  <a:pt x="1469550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52" name="Google Shape;15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53775" y="717988"/>
            <a:ext cx="5255725" cy="27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600" y="3785786"/>
            <a:ext cx="1131100" cy="5254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702425" y="3785802"/>
            <a:ext cx="1131100" cy="52541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Speaker green Icon.svg - Wikimedia Commons" id="155" name="Google Shape;155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866338" y="3963887"/>
            <a:ext cx="2234399" cy="20751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BlueFlat tick icon2.svg - Wikimedia Commons" id="156" name="Google Shape;156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08902" y="4212527"/>
            <a:ext cx="1731400" cy="1731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ublic Domain Clip Art Image | Text File Icon | ID: 13919992229610 ..." id="157" name="Google Shape;157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028700" y="4026323"/>
            <a:ext cx="2234375" cy="223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A38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5861" y="-2680975"/>
            <a:ext cx="17278177" cy="11971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" name="Google Shape;163;p15"/>
          <p:cNvGrpSpPr/>
          <p:nvPr/>
        </p:nvGrpSpPr>
        <p:grpSpPr>
          <a:xfrm>
            <a:off x="928841" y="3523784"/>
            <a:ext cx="1731395" cy="1912221"/>
            <a:chOff x="0" y="-47625"/>
            <a:chExt cx="456005" cy="503630"/>
          </a:xfrm>
        </p:grpSpPr>
        <p:sp>
          <p:nvSpPr>
            <p:cNvPr id="164" name="Google Shape;164;p15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06D59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65" name="Google Shape;165;p1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5"/>
          <p:cNvGrpSpPr/>
          <p:nvPr/>
        </p:nvGrpSpPr>
        <p:grpSpPr>
          <a:xfrm>
            <a:off x="6336915" y="3523784"/>
            <a:ext cx="1731395" cy="1912221"/>
            <a:chOff x="0" y="-47625"/>
            <a:chExt cx="456005" cy="503630"/>
          </a:xfrm>
        </p:grpSpPr>
        <p:sp>
          <p:nvSpPr>
            <p:cNvPr id="167" name="Google Shape;167;p15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06D59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68" name="Google Shape;168;p1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15"/>
          <p:cNvGrpSpPr/>
          <p:nvPr/>
        </p:nvGrpSpPr>
        <p:grpSpPr>
          <a:xfrm>
            <a:off x="1079364" y="3635103"/>
            <a:ext cx="1731405" cy="1912233"/>
            <a:chOff x="0" y="-47625"/>
            <a:chExt cx="456005" cy="503630"/>
          </a:xfrm>
        </p:grpSpPr>
        <p:sp>
          <p:nvSpPr>
            <p:cNvPr id="170" name="Google Shape;170;p15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71" name="Google Shape;171;p1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15"/>
          <p:cNvGrpSpPr/>
          <p:nvPr/>
        </p:nvGrpSpPr>
        <p:grpSpPr>
          <a:xfrm>
            <a:off x="6487438" y="3635104"/>
            <a:ext cx="1731395" cy="1912221"/>
            <a:chOff x="0" y="-47625"/>
            <a:chExt cx="456005" cy="503630"/>
          </a:xfrm>
        </p:grpSpPr>
        <p:sp>
          <p:nvSpPr>
            <p:cNvPr id="173" name="Google Shape;173;p15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74" name="Google Shape;174;p15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5" name="Google Shape;175;p15"/>
          <p:cNvGrpSpPr/>
          <p:nvPr/>
        </p:nvGrpSpPr>
        <p:grpSpPr>
          <a:xfrm>
            <a:off x="2810759" y="4334436"/>
            <a:ext cx="3526156" cy="409797"/>
            <a:chOff x="0" y="-47625"/>
            <a:chExt cx="1019993" cy="118539"/>
          </a:xfrm>
        </p:grpSpPr>
        <p:sp>
          <p:nvSpPr>
            <p:cNvPr id="176" name="Google Shape;176;p15"/>
            <p:cNvSpPr/>
            <p:nvPr/>
          </p:nvSpPr>
          <p:spPr>
            <a:xfrm>
              <a:off x="0" y="0"/>
              <a:ext cx="1019993" cy="70914"/>
            </a:xfrm>
            <a:custGeom>
              <a:rect b="b" l="l" r="r" t="t"/>
              <a:pathLst>
                <a:path extrusionOk="0" h="70914" w="1019993">
                  <a:moveTo>
                    <a:pt x="0" y="0"/>
                  </a:moveTo>
                  <a:lnTo>
                    <a:pt x="1019993" y="0"/>
                  </a:lnTo>
                  <a:lnTo>
                    <a:pt x="1019993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77" name="Google Shape;177;p15"/>
            <p:cNvSpPr txBox="1"/>
            <p:nvPr/>
          </p:nvSpPr>
          <p:spPr>
            <a:xfrm>
              <a:off x="0" y="-47625"/>
              <a:ext cx="1019993" cy="118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8" name="Google Shape;178;p15"/>
          <p:cNvSpPr txBox="1"/>
          <p:nvPr/>
        </p:nvSpPr>
        <p:spPr>
          <a:xfrm>
            <a:off x="1028700" y="1028700"/>
            <a:ext cx="8564100" cy="18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2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MISE EN MARCHÉ</a:t>
            </a:r>
            <a:endParaRPr/>
          </a:p>
        </p:txBody>
      </p:sp>
      <p:sp>
        <p:nvSpPr>
          <p:cNvPr id="179" name="Google Shape;179;p15"/>
          <p:cNvSpPr txBox="1"/>
          <p:nvPr/>
        </p:nvSpPr>
        <p:spPr>
          <a:xfrm>
            <a:off x="1028700" y="6525316"/>
            <a:ext cx="3364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1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DEVIS DES </a:t>
            </a:r>
            <a:r>
              <a:rPr lang="en-US" sz="4801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COUTS</a:t>
            </a:r>
            <a:endParaRPr/>
          </a:p>
        </p:txBody>
      </p:sp>
      <p:sp>
        <p:nvSpPr>
          <p:cNvPr id="180" name="Google Shape;180;p15"/>
          <p:cNvSpPr txBox="1"/>
          <p:nvPr/>
        </p:nvSpPr>
        <p:spPr>
          <a:xfrm>
            <a:off x="5539240" y="6522588"/>
            <a:ext cx="535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1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DEMARCHAGE D’ENTREPRISE</a:t>
            </a:r>
            <a:endParaRPr/>
          </a:p>
        </p:txBody>
      </p:sp>
      <p:sp>
        <p:nvSpPr>
          <p:cNvPr id="181" name="Google Shape;181;p15"/>
          <p:cNvSpPr txBox="1"/>
          <p:nvPr/>
        </p:nvSpPr>
        <p:spPr>
          <a:xfrm>
            <a:off x="1028700" y="7457432"/>
            <a:ext cx="3364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5"/>
          <p:cNvSpPr txBox="1"/>
          <p:nvPr/>
        </p:nvSpPr>
        <p:spPr>
          <a:xfrm>
            <a:off x="6536371" y="7457432"/>
            <a:ext cx="3364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5"/>
          <p:cNvSpPr txBox="1"/>
          <p:nvPr/>
        </p:nvSpPr>
        <p:spPr>
          <a:xfrm>
            <a:off x="12044043" y="6525316"/>
            <a:ext cx="3364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5"/>
          <p:cNvSpPr txBox="1"/>
          <p:nvPr/>
        </p:nvSpPr>
        <p:spPr>
          <a:xfrm>
            <a:off x="12044043" y="7457432"/>
            <a:ext cx="3364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29507" y="1647321"/>
            <a:ext cx="4938238" cy="256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7844" y="4039775"/>
            <a:ext cx="808550" cy="99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6825" y="4060188"/>
            <a:ext cx="1062037" cy="1062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A38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6"/>
          <p:cNvGrpSpPr/>
          <p:nvPr/>
        </p:nvGrpSpPr>
        <p:grpSpPr>
          <a:xfrm>
            <a:off x="7151885" y="3759825"/>
            <a:ext cx="4048610" cy="4334869"/>
            <a:chOff x="0" y="-47625"/>
            <a:chExt cx="495649" cy="708474"/>
          </a:xfrm>
        </p:grpSpPr>
        <p:sp>
          <p:nvSpPr>
            <p:cNvPr id="193" name="Google Shape;193;p16"/>
            <p:cNvSpPr/>
            <p:nvPr/>
          </p:nvSpPr>
          <p:spPr>
            <a:xfrm>
              <a:off x="0" y="0"/>
              <a:ext cx="495649" cy="660849"/>
            </a:xfrm>
            <a:custGeom>
              <a:rect b="b" l="l" r="r" t="t"/>
              <a:pathLst>
                <a:path extrusionOk="0" h="660849" w="495649">
                  <a:moveTo>
                    <a:pt x="0" y="0"/>
                  </a:moveTo>
                  <a:lnTo>
                    <a:pt x="495649" y="0"/>
                  </a:lnTo>
                  <a:lnTo>
                    <a:pt x="495649" y="660849"/>
                  </a:lnTo>
                  <a:lnTo>
                    <a:pt x="0" y="6608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94" name="Google Shape;194;p16"/>
            <p:cNvSpPr txBox="1"/>
            <p:nvPr/>
          </p:nvSpPr>
          <p:spPr>
            <a:xfrm>
              <a:off x="0" y="-47625"/>
              <a:ext cx="495649" cy="708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5" name="Google Shape;195;p16"/>
          <p:cNvGrpSpPr/>
          <p:nvPr/>
        </p:nvGrpSpPr>
        <p:grpSpPr>
          <a:xfrm>
            <a:off x="2680388" y="3759825"/>
            <a:ext cx="4153142" cy="4334869"/>
            <a:chOff x="0" y="-47625"/>
            <a:chExt cx="495649" cy="708474"/>
          </a:xfrm>
        </p:grpSpPr>
        <p:sp>
          <p:nvSpPr>
            <p:cNvPr id="196" name="Google Shape;196;p16"/>
            <p:cNvSpPr/>
            <p:nvPr/>
          </p:nvSpPr>
          <p:spPr>
            <a:xfrm>
              <a:off x="0" y="0"/>
              <a:ext cx="495649" cy="660849"/>
            </a:xfrm>
            <a:custGeom>
              <a:rect b="b" l="l" r="r" t="t"/>
              <a:pathLst>
                <a:path extrusionOk="0" h="660849" w="495649">
                  <a:moveTo>
                    <a:pt x="0" y="0"/>
                  </a:moveTo>
                  <a:lnTo>
                    <a:pt x="495649" y="0"/>
                  </a:lnTo>
                  <a:lnTo>
                    <a:pt x="495649" y="660849"/>
                  </a:lnTo>
                  <a:lnTo>
                    <a:pt x="0" y="6608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97" name="Google Shape;197;p16"/>
            <p:cNvSpPr txBox="1"/>
            <p:nvPr/>
          </p:nvSpPr>
          <p:spPr>
            <a:xfrm>
              <a:off x="0" y="-47625"/>
              <a:ext cx="495649" cy="708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16"/>
          <p:cNvGrpSpPr/>
          <p:nvPr/>
        </p:nvGrpSpPr>
        <p:grpSpPr>
          <a:xfrm>
            <a:off x="11625564" y="3759825"/>
            <a:ext cx="3982044" cy="4334869"/>
            <a:chOff x="0" y="-47625"/>
            <a:chExt cx="495649" cy="708474"/>
          </a:xfrm>
        </p:grpSpPr>
        <p:sp>
          <p:nvSpPr>
            <p:cNvPr id="199" name="Google Shape;199;p16"/>
            <p:cNvSpPr/>
            <p:nvPr/>
          </p:nvSpPr>
          <p:spPr>
            <a:xfrm>
              <a:off x="0" y="0"/>
              <a:ext cx="495649" cy="660849"/>
            </a:xfrm>
            <a:custGeom>
              <a:rect b="b" l="l" r="r" t="t"/>
              <a:pathLst>
                <a:path extrusionOk="0" h="660849" w="495649">
                  <a:moveTo>
                    <a:pt x="0" y="0"/>
                  </a:moveTo>
                  <a:lnTo>
                    <a:pt x="495649" y="0"/>
                  </a:lnTo>
                  <a:lnTo>
                    <a:pt x="495649" y="660849"/>
                  </a:lnTo>
                  <a:lnTo>
                    <a:pt x="0" y="6608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00" name="Google Shape;200;p16"/>
            <p:cNvSpPr txBox="1"/>
            <p:nvPr/>
          </p:nvSpPr>
          <p:spPr>
            <a:xfrm>
              <a:off x="0" y="-47625"/>
              <a:ext cx="495649" cy="708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1" name="Google Shape;201;p16"/>
          <p:cNvSpPr txBox="1"/>
          <p:nvPr/>
        </p:nvSpPr>
        <p:spPr>
          <a:xfrm>
            <a:off x="11776998" y="4928625"/>
            <a:ext cx="3679200" cy="18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rPr>
              <a:t>330k attaques recensés sur les TPE/PME alors que 17k pour des grandes entreprises.</a:t>
            </a:r>
            <a:endParaRPr i="0" sz="3200" u="none" cap="none" strike="noStrike">
              <a:solidFill>
                <a:schemeClr val="accent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02" name="Google Shape;202;p16"/>
          <p:cNvSpPr txBox="1"/>
          <p:nvPr/>
        </p:nvSpPr>
        <p:spPr>
          <a:xfrm>
            <a:off x="2680363" y="5295950"/>
            <a:ext cx="4153200" cy="10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rPr>
              <a:t>croissance de 11,8% du budget cyber sur la période de 2023-2028. </a:t>
            </a:r>
            <a:endParaRPr i="0" sz="2800" u="none" cap="none" strike="noStrike">
              <a:solidFill>
                <a:schemeClr val="accent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203" name="Google Shape;203;p16"/>
          <p:cNvGrpSpPr/>
          <p:nvPr/>
        </p:nvGrpSpPr>
        <p:grpSpPr>
          <a:xfrm rot="10800000">
            <a:off x="8331872" y="8134483"/>
            <a:ext cx="1414117" cy="409801"/>
            <a:chOff x="0" y="-47625"/>
            <a:chExt cx="409059" cy="118539"/>
          </a:xfrm>
        </p:grpSpPr>
        <p:sp>
          <p:nvSpPr>
            <p:cNvPr id="204" name="Google Shape;204;p16"/>
            <p:cNvSpPr/>
            <p:nvPr/>
          </p:nvSpPr>
          <p:spPr>
            <a:xfrm>
              <a:off x="0" y="0"/>
              <a:ext cx="409059" cy="70914"/>
            </a:xfrm>
            <a:custGeom>
              <a:rect b="b" l="l" r="r" t="t"/>
              <a:pathLst>
                <a:path extrusionOk="0" h="70914" w="409059">
                  <a:moveTo>
                    <a:pt x="0" y="0"/>
                  </a:moveTo>
                  <a:lnTo>
                    <a:pt x="409059" y="0"/>
                  </a:lnTo>
                  <a:lnTo>
                    <a:pt x="409059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05" name="Google Shape;205;p16"/>
            <p:cNvSpPr txBox="1"/>
            <p:nvPr/>
          </p:nvSpPr>
          <p:spPr>
            <a:xfrm>
              <a:off x="0" y="-47625"/>
              <a:ext cx="409059" cy="118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" name="Google Shape;206;p16"/>
          <p:cNvGrpSpPr/>
          <p:nvPr/>
        </p:nvGrpSpPr>
        <p:grpSpPr>
          <a:xfrm rot="10800000">
            <a:off x="4049909" y="8134483"/>
            <a:ext cx="1414117" cy="409801"/>
            <a:chOff x="0" y="-47625"/>
            <a:chExt cx="409059" cy="118539"/>
          </a:xfrm>
        </p:grpSpPr>
        <p:sp>
          <p:nvSpPr>
            <p:cNvPr id="207" name="Google Shape;207;p16"/>
            <p:cNvSpPr/>
            <p:nvPr/>
          </p:nvSpPr>
          <p:spPr>
            <a:xfrm>
              <a:off x="0" y="0"/>
              <a:ext cx="409059" cy="70914"/>
            </a:xfrm>
            <a:custGeom>
              <a:rect b="b" l="l" r="r" t="t"/>
              <a:pathLst>
                <a:path extrusionOk="0" h="70914" w="409059">
                  <a:moveTo>
                    <a:pt x="0" y="0"/>
                  </a:moveTo>
                  <a:lnTo>
                    <a:pt x="409059" y="0"/>
                  </a:lnTo>
                  <a:lnTo>
                    <a:pt x="409059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08" name="Google Shape;208;p16"/>
            <p:cNvSpPr txBox="1"/>
            <p:nvPr/>
          </p:nvSpPr>
          <p:spPr>
            <a:xfrm>
              <a:off x="0" y="-47625"/>
              <a:ext cx="409059" cy="118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" name="Google Shape;209;p16"/>
          <p:cNvGrpSpPr/>
          <p:nvPr/>
        </p:nvGrpSpPr>
        <p:grpSpPr>
          <a:xfrm rot="10800000">
            <a:off x="13022316" y="8134483"/>
            <a:ext cx="1414117" cy="409801"/>
            <a:chOff x="0" y="-47625"/>
            <a:chExt cx="409059" cy="118539"/>
          </a:xfrm>
        </p:grpSpPr>
        <p:sp>
          <p:nvSpPr>
            <p:cNvPr id="210" name="Google Shape;210;p16"/>
            <p:cNvSpPr/>
            <p:nvPr/>
          </p:nvSpPr>
          <p:spPr>
            <a:xfrm>
              <a:off x="0" y="0"/>
              <a:ext cx="409059" cy="70914"/>
            </a:xfrm>
            <a:custGeom>
              <a:rect b="b" l="l" r="r" t="t"/>
              <a:pathLst>
                <a:path extrusionOk="0" h="70914" w="409059">
                  <a:moveTo>
                    <a:pt x="0" y="0"/>
                  </a:moveTo>
                  <a:lnTo>
                    <a:pt x="409059" y="0"/>
                  </a:lnTo>
                  <a:lnTo>
                    <a:pt x="409059" y="70914"/>
                  </a:lnTo>
                  <a:lnTo>
                    <a:pt x="0" y="7091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11" name="Google Shape;211;p16"/>
            <p:cNvSpPr txBox="1"/>
            <p:nvPr/>
          </p:nvSpPr>
          <p:spPr>
            <a:xfrm>
              <a:off x="0" y="-47625"/>
              <a:ext cx="409059" cy="118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2" name="Google Shape;212;p16"/>
          <p:cNvSpPr txBox="1"/>
          <p:nvPr/>
        </p:nvSpPr>
        <p:spPr>
          <a:xfrm>
            <a:off x="7336588" y="4757417"/>
            <a:ext cx="36792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rPr>
              <a:t>Croissances des Cyberattaques d'environ 55% sur 2023.</a:t>
            </a:r>
            <a:endParaRPr i="0" sz="4000" u="none" cap="none" strike="noStrike">
              <a:solidFill>
                <a:schemeClr val="accent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13" name="Google Shape;213;p16"/>
          <p:cNvSpPr txBox="1"/>
          <p:nvPr/>
        </p:nvSpPr>
        <p:spPr>
          <a:xfrm>
            <a:off x="3693538" y="1872649"/>
            <a:ext cx="10690800" cy="18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2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CONTEXTE DU MARCHÉ</a:t>
            </a:r>
            <a:endParaRPr/>
          </a:p>
        </p:txBody>
      </p:sp>
      <p:pic>
        <p:nvPicPr>
          <p:cNvPr id="214" name="Google Shape;2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61432" y="1030996"/>
            <a:ext cx="4938238" cy="256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6"/>
          <p:cNvSpPr txBox="1"/>
          <p:nvPr/>
        </p:nvSpPr>
        <p:spPr>
          <a:xfrm>
            <a:off x="2744897" y="6330350"/>
            <a:ext cx="3981900" cy="12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 u="sng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4 Milliards à 6,2 Milliards.</a:t>
            </a:r>
            <a:endParaRPr sz="2500" u="sng">
              <a:solidFill>
                <a:schemeClr val="accent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216" name="Google Shape;21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445150" y="-1260225"/>
            <a:ext cx="27519048" cy="1237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A38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06050" y="-798550"/>
            <a:ext cx="18593976" cy="11085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847326" y="2095449"/>
            <a:ext cx="5702800" cy="57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7"/>
          <p:cNvSpPr txBox="1"/>
          <p:nvPr/>
        </p:nvSpPr>
        <p:spPr>
          <a:xfrm>
            <a:off x="7346225" y="1887950"/>
            <a:ext cx="12338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ANALYSE DES MARCHÉS</a:t>
            </a:r>
            <a:endParaRPr sz="12000"/>
          </a:p>
        </p:txBody>
      </p:sp>
      <p:sp>
        <p:nvSpPr>
          <p:cNvPr id="224" name="Google Shape;224;p17"/>
          <p:cNvSpPr/>
          <p:nvPr/>
        </p:nvSpPr>
        <p:spPr>
          <a:xfrm>
            <a:off x="6063433" y="415715"/>
            <a:ext cx="1469549" cy="1472226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5" name="Google Shape;225;p17"/>
          <p:cNvSpPr txBox="1"/>
          <p:nvPr/>
        </p:nvSpPr>
        <p:spPr>
          <a:xfrm>
            <a:off x="8286750" y="4521248"/>
            <a:ext cx="85995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546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eko Medium"/>
              <a:buChar char="●"/>
            </a:pPr>
            <a:r>
              <a:rPr lang="en-US" sz="5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Moyenne minimum d'un pentest 700€.</a:t>
            </a:r>
            <a:endParaRPr sz="5000">
              <a:solidFill>
                <a:schemeClr val="lt1"/>
              </a:solidFill>
              <a:latin typeface="Teko Medium"/>
              <a:ea typeface="Teko Medium"/>
              <a:cs typeface="Teko Medium"/>
              <a:sym typeface="Teko Medium"/>
            </a:endParaRPr>
          </a:p>
          <a:p>
            <a:pPr indent="-546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eko Medium"/>
              <a:buChar char="●"/>
            </a:pPr>
            <a:r>
              <a:rPr lang="en-US" sz="5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E</a:t>
            </a:r>
            <a:r>
              <a:rPr lang="en-US" sz="500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n moyenne le prix varie entre 3k et 12k pour un pentest Moyen.</a:t>
            </a:r>
            <a:endParaRPr sz="5000">
              <a:solidFill>
                <a:schemeClr val="lt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pic>
        <p:nvPicPr>
          <p:cNvPr id="226" name="Google Shape;22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20596" y="2098486"/>
            <a:ext cx="5702801" cy="5696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A38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606720" y="419663"/>
            <a:ext cx="23501435" cy="107064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2" name="Google Shape;232;p18"/>
          <p:cNvGrpSpPr/>
          <p:nvPr/>
        </p:nvGrpSpPr>
        <p:grpSpPr>
          <a:xfrm>
            <a:off x="928841" y="3523784"/>
            <a:ext cx="1731395" cy="1912221"/>
            <a:chOff x="0" y="-47625"/>
            <a:chExt cx="456005" cy="503630"/>
          </a:xfrm>
        </p:grpSpPr>
        <p:sp>
          <p:nvSpPr>
            <p:cNvPr id="233" name="Google Shape;233;p18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06D59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34" name="Google Shape;234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5" name="Google Shape;235;p18"/>
          <p:cNvGrpSpPr/>
          <p:nvPr/>
        </p:nvGrpSpPr>
        <p:grpSpPr>
          <a:xfrm>
            <a:off x="928841" y="6545789"/>
            <a:ext cx="1731395" cy="1912221"/>
            <a:chOff x="0" y="-47625"/>
            <a:chExt cx="456005" cy="503630"/>
          </a:xfrm>
        </p:grpSpPr>
        <p:sp>
          <p:nvSpPr>
            <p:cNvPr id="236" name="Google Shape;236;p18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06D59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37" name="Google Shape;237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8" name="Google Shape;238;p18"/>
          <p:cNvGrpSpPr/>
          <p:nvPr/>
        </p:nvGrpSpPr>
        <p:grpSpPr>
          <a:xfrm>
            <a:off x="7291935" y="3523784"/>
            <a:ext cx="1731395" cy="1912221"/>
            <a:chOff x="0" y="-47625"/>
            <a:chExt cx="456005" cy="503630"/>
          </a:xfrm>
        </p:grpSpPr>
        <p:sp>
          <p:nvSpPr>
            <p:cNvPr id="239" name="Google Shape;239;p18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06D59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40" name="Google Shape;240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1" name="Google Shape;241;p18"/>
          <p:cNvGrpSpPr/>
          <p:nvPr/>
        </p:nvGrpSpPr>
        <p:grpSpPr>
          <a:xfrm>
            <a:off x="7291935" y="6545789"/>
            <a:ext cx="1731395" cy="1912221"/>
            <a:chOff x="0" y="-47625"/>
            <a:chExt cx="456005" cy="503630"/>
          </a:xfrm>
        </p:grpSpPr>
        <p:sp>
          <p:nvSpPr>
            <p:cNvPr id="242" name="Google Shape;242;p18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06D59F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43" name="Google Shape;243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4" name="Google Shape;244;p18"/>
          <p:cNvGrpSpPr/>
          <p:nvPr/>
        </p:nvGrpSpPr>
        <p:grpSpPr>
          <a:xfrm>
            <a:off x="1079364" y="3635104"/>
            <a:ext cx="1731395" cy="1912221"/>
            <a:chOff x="0" y="-47625"/>
            <a:chExt cx="456005" cy="503630"/>
          </a:xfrm>
        </p:grpSpPr>
        <p:sp>
          <p:nvSpPr>
            <p:cNvPr id="245" name="Google Shape;245;p18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46" name="Google Shape;246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7" name="Google Shape;247;p18"/>
          <p:cNvGrpSpPr/>
          <p:nvPr/>
        </p:nvGrpSpPr>
        <p:grpSpPr>
          <a:xfrm>
            <a:off x="1079364" y="6657108"/>
            <a:ext cx="1731395" cy="1912221"/>
            <a:chOff x="0" y="-47625"/>
            <a:chExt cx="456005" cy="503630"/>
          </a:xfrm>
        </p:grpSpPr>
        <p:sp>
          <p:nvSpPr>
            <p:cNvPr id="248" name="Google Shape;248;p18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49" name="Google Shape;249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0" name="Google Shape;250;p18"/>
          <p:cNvGrpSpPr/>
          <p:nvPr/>
        </p:nvGrpSpPr>
        <p:grpSpPr>
          <a:xfrm>
            <a:off x="7442458" y="3635103"/>
            <a:ext cx="1731405" cy="1912233"/>
            <a:chOff x="0" y="-47625"/>
            <a:chExt cx="456005" cy="503630"/>
          </a:xfrm>
        </p:grpSpPr>
        <p:sp>
          <p:nvSpPr>
            <p:cNvPr id="251" name="Google Shape;251;p18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52" name="Google Shape;252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3" name="Google Shape;253;p18"/>
          <p:cNvGrpSpPr/>
          <p:nvPr/>
        </p:nvGrpSpPr>
        <p:grpSpPr>
          <a:xfrm>
            <a:off x="7442458" y="6657108"/>
            <a:ext cx="1731395" cy="1912221"/>
            <a:chOff x="0" y="-47625"/>
            <a:chExt cx="456005" cy="503630"/>
          </a:xfrm>
        </p:grpSpPr>
        <p:sp>
          <p:nvSpPr>
            <p:cNvPr id="254" name="Google Shape;254;p18"/>
            <p:cNvSpPr/>
            <p:nvPr/>
          </p:nvSpPr>
          <p:spPr>
            <a:xfrm>
              <a:off x="0" y="0"/>
              <a:ext cx="456005" cy="456005"/>
            </a:xfrm>
            <a:custGeom>
              <a:rect b="b" l="l" r="r" t="t"/>
              <a:pathLst>
                <a:path extrusionOk="0" h="456005" w="456005">
                  <a:moveTo>
                    <a:pt x="0" y="0"/>
                  </a:moveTo>
                  <a:lnTo>
                    <a:pt x="456005" y="0"/>
                  </a:lnTo>
                  <a:lnTo>
                    <a:pt x="456005" y="456005"/>
                  </a:lnTo>
                  <a:lnTo>
                    <a:pt x="0" y="4560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5CE1E6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55" name="Google Shape;255;p18"/>
            <p:cNvSpPr txBox="1"/>
            <p:nvPr/>
          </p:nvSpPr>
          <p:spPr>
            <a:xfrm>
              <a:off x="0" y="-47625"/>
              <a:ext cx="456005" cy="503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6" name="Google Shape;256;p18"/>
          <p:cNvSpPr txBox="1"/>
          <p:nvPr/>
        </p:nvSpPr>
        <p:spPr>
          <a:xfrm>
            <a:off x="1028700" y="1359042"/>
            <a:ext cx="7473000" cy="18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2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NOTRE STARTUP</a:t>
            </a:r>
            <a:endParaRPr/>
          </a:p>
        </p:txBody>
      </p:sp>
      <p:sp>
        <p:nvSpPr>
          <p:cNvPr id="257" name="Google Shape;257;p18"/>
          <p:cNvSpPr txBox="1"/>
          <p:nvPr/>
        </p:nvSpPr>
        <p:spPr>
          <a:xfrm>
            <a:off x="3115893" y="3704610"/>
            <a:ext cx="38709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8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AUDIT</a:t>
            </a:r>
            <a:endParaRPr/>
          </a:p>
        </p:txBody>
      </p:sp>
      <p:sp>
        <p:nvSpPr>
          <p:cNvPr id="258" name="Google Shape;258;p18"/>
          <p:cNvSpPr txBox="1"/>
          <p:nvPr/>
        </p:nvSpPr>
        <p:spPr>
          <a:xfrm>
            <a:off x="9658753" y="3704600"/>
            <a:ext cx="62634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8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Déploiement de solutions</a:t>
            </a:r>
            <a:endParaRPr/>
          </a:p>
        </p:txBody>
      </p:sp>
      <p:sp>
        <p:nvSpPr>
          <p:cNvPr id="259" name="Google Shape;259;p18"/>
          <p:cNvSpPr txBox="1"/>
          <p:nvPr/>
        </p:nvSpPr>
        <p:spPr>
          <a:xfrm>
            <a:off x="3311818" y="6697806"/>
            <a:ext cx="38709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8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FORMATION</a:t>
            </a:r>
            <a:endParaRPr sz="6128">
              <a:solidFill>
                <a:srgbClr val="FFFFFF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60" name="Google Shape;260;p18"/>
          <p:cNvSpPr txBox="1"/>
          <p:nvPr/>
        </p:nvSpPr>
        <p:spPr>
          <a:xfrm>
            <a:off x="9658744" y="6697806"/>
            <a:ext cx="40329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128" u="none" cap="none" strike="noStrike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SERVICE </a:t>
            </a:r>
            <a:r>
              <a:rPr lang="en-US" sz="6128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GRATUIT</a:t>
            </a:r>
            <a:endParaRPr/>
          </a:p>
        </p:txBody>
      </p:sp>
      <p:sp>
        <p:nvSpPr>
          <p:cNvPr id="261" name="Google Shape;261;p18"/>
          <p:cNvSpPr txBox="1"/>
          <p:nvPr/>
        </p:nvSpPr>
        <p:spPr>
          <a:xfrm>
            <a:off x="3115893" y="4737151"/>
            <a:ext cx="3870900" cy="12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Générer</a:t>
            </a: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un rapport </a:t>
            </a: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détaillant</a:t>
            </a: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l'état</a:t>
            </a: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la securite.</a:t>
            </a:r>
            <a:endParaRPr/>
          </a:p>
        </p:txBody>
      </p:sp>
      <p:sp>
        <p:nvSpPr>
          <p:cNvPr id="262" name="Google Shape;262;p18"/>
          <p:cNvSpPr txBox="1"/>
          <p:nvPr/>
        </p:nvSpPr>
        <p:spPr>
          <a:xfrm>
            <a:off x="9658750" y="4616675"/>
            <a:ext cx="5628300" cy="12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matérielles et logicielles adaptées aux besoins et au budget de chaque entreprise.</a:t>
            </a:r>
            <a:endParaRPr/>
          </a:p>
        </p:txBody>
      </p:sp>
      <p:sp>
        <p:nvSpPr>
          <p:cNvPr id="263" name="Google Shape;263;p18"/>
          <p:cNvSpPr txBox="1"/>
          <p:nvPr/>
        </p:nvSpPr>
        <p:spPr>
          <a:xfrm>
            <a:off x="3311818" y="7609872"/>
            <a:ext cx="34944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pour renforcer leurs connaissances.</a:t>
            </a:r>
            <a:endParaRPr/>
          </a:p>
        </p:txBody>
      </p:sp>
      <p:sp>
        <p:nvSpPr>
          <p:cNvPr id="264" name="Google Shape;264;p18"/>
          <p:cNvSpPr txBox="1"/>
          <p:nvPr/>
        </p:nvSpPr>
        <p:spPr>
          <a:xfrm>
            <a:off x="9658744" y="7609872"/>
            <a:ext cx="3870900" cy="12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pour fidéliser et asseoir notre légitimité dans le secteur de la cybersécurité.</a:t>
            </a:r>
            <a:endParaRPr/>
          </a:p>
        </p:txBody>
      </p:sp>
      <p:sp>
        <p:nvSpPr>
          <p:cNvPr id="265" name="Google Shape;265;p18"/>
          <p:cNvSpPr/>
          <p:nvPr/>
        </p:nvSpPr>
        <p:spPr>
          <a:xfrm>
            <a:off x="15093751" y="5381216"/>
            <a:ext cx="1469549" cy="1472226"/>
          </a:xfrm>
          <a:custGeom>
            <a:rect b="b" l="l" r="r" t="t"/>
            <a:pathLst>
              <a:path extrusionOk="0" h="1472226" w="1469549">
                <a:moveTo>
                  <a:pt x="0" y="0"/>
                </a:moveTo>
                <a:lnTo>
                  <a:pt x="1469549" y="0"/>
                </a:lnTo>
                <a:lnTo>
                  <a:pt x="1469549" y="1472226"/>
                </a:lnTo>
                <a:lnTo>
                  <a:pt x="0" y="14722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66" name="Google Shape;266;p18"/>
          <p:cNvPicPr preferRelativeResize="0"/>
          <p:nvPr/>
        </p:nvPicPr>
        <p:blipFill rotWithShape="1">
          <a:blip r:embed="rId5">
            <a:alphaModFix/>
          </a:blip>
          <a:srcRect b="-34630" l="-4840" r="4840" t="34630"/>
          <a:stretch/>
        </p:blipFill>
        <p:spPr>
          <a:xfrm>
            <a:off x="14176375" y="1976375"/>
            <a:ext cx="4684310" cy="242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45564" y="4098277"/>
            <a:ext cx="1134650" cy="1071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45575" y="7194000"/>
            <a:ext cx="961710" cy="9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56637" y="7084175"/>
            <a:ext cx="850863" cy="11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01213" y="4105197"/>
            <a:ext cx="961700" cy="972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9438" y="152400"/>
            <a:ext cx="14109125" cy="965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troduction to Cyber Crime Slides   ">
  <a:themeElements>
    <a:clrScheme name="Office">
      <a:dk1>
        <a:srgbClr val="000000"/>
      </a:dk1>
      <a:lt1>
        <a:srgbClr val="FFFFFF"/>
      </a:lt1>
      <a:dk2>
        <a:srgbClr val="0F1A38"/>
      </a:dk2>
      <a:lt2>
        <a:srgbClr val="5CE1E6"/>
      </a:lt2>
      <a:accent1>
        <a:srgbClr val="06D59F"/>
      </a:accent1>
      <a:accent2>
        <a:srgbClr val="888888"/>
      </a:accent2>
      <a:accent3>
        <a:srgbClr val="FFFFFF"/>
      </a:accent3>
      <a:accent4>
        <a:srgbClr val="0F1A38"/>
      </a:accent4>
      <a:accent5>
        <a:srgbClr val="5CE1E6"/>
      </a:accent5>
      <a:accent6>
        <a:srgbClr val="06D59F"/>
      </a:accent6>
      <a:hlink>
        <a:srgbClr val="888888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